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6F4D7-2DBF-5056-A6E2-EE02EF8B6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F8E2B6-840A-D670-0B88-1AB0CED93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7AB6C-278F-B325-0073-0B2F12C3F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06A69-E2AA-E53C-F846-F1BF8D25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D1CA4-BDDB-B580-172D-EE0B6AEB8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9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19FC6-F32F-848E-B129-88B5139EA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21EC50-8A5A-8675-D526-F7A2B5CE5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3F532-260C-A7B6-D50E-77F19CFBD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B619C-A2C1-D162-B4B6-BFC6CA0D8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B0D55-098D-0FBE-A431-D05466E55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63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207A5F-B343-A079-C953-E85F9C026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43DD1-7EC1-45B6-6FE9-0A17DE91E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14E3E-56AD-3A7A-A998-A8F7ED82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EBFC4-F519-93B1-56C7-DF85C1285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73E0C-E5E9-D51E-7B4E-09C126BD8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29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B6A752-50D0-4CD7-83F5-39605505006F}"/>
              </a:ext>
            </a:extLst>
          </p:cNvPr>
          <p:cNvSpPr/>
          <p:nvPr userDrawn="1"/>
        </p:nvSpPr>
        <p:spPr>
          <a:xfrm>
            <a:off x="12110720" y="0"/>
            <a:ext cx="8128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99AE70-BA4D-4248-B3CF-DBD3BD6FA579}"/>
              </a:ext>
            </a:extLst>
          </p:cNvPr>
          <p:cNvSpPr/>
          <p:nvPr userDrawn="1"/>
        </p:nvSpPr>
        <p:spPr>
          <a:xfrm>
            <a:off x="12039600" y="0"/>
            <a:ext cx="8128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87E5BE23-238F-4924-9FB4-7D661F12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83424" y="6424612"/>
            <a:ext cx="409575" cy="365125"/>
          </a:xfrm>
        </p:spPr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66CE67A-3235-4386-9CBF-16C6F957D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24612"/>
            <a:ext cx="11683424" cy="365125"/>
          </a:xfrm>
        </p:spPr>
        <p:txBody>
          <a:bodyPr/>
          <a:lstStyle/>
          <a:p>
            <a:r>
              <a:rPr lang="en-US" dirty="0"/>
              <a:t>© 2021                Vertex Computer Systems</a:t>
            </a:r>
          </a:p>
        </p:txBody>
      </p:sp>
    </p:spTree>
    <p:extLst>
      <p:ext uri="{BB962C8B-B14F-4D97-AF65-F5344CB8AC3E}">
        <p14:creationId xmlns:p14="http://schemas.microsoft.com/office/powerpoint/2010/main" val="4240665286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AC25B-7B64-5FC2-1B50-C5FAE83F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8EB41-23CE-FD08-25C2-DEA44AE38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C5D97-B826-B3AE-5089-43AA02A8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C70FD-1BB1-B440-D662-E4251EB7B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BD7DD-2967-4FE9-4719-64ED56827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D34CE-3842-AB4C-F58B-25D08FCAF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AE45AE-E570-C511-36E9-21C075759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49057-5344-6399-1342-53B5DC3C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C881D-BC3B-9337-D8C3-5EF168478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9526B-9CBB-48C9-B153-01B749D1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2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850E0-969B-AEB0-7A42-AE6837DE1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3DE74-3BB5-99AF-58C9-D23370C96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3F7A7-3A65-98AA-761A-D09DED581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2917A-FB7D-D029-2590-CDCC5B498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44049-DDD7-8C50-423F-B4662AFDC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2DC21-0FB4-02B7-238A-6E3F7D6D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12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06CF3-F620-AFB2-18C7-DDCBF9D15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88E3F-9CF9-CCB2-4672-D2EC633D4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5FEAD-2211-E300-44D2-0C27A78B1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AA146A-B880-5A45-04B6-C0A530D94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3E0241-B48F-8E4D-B17D-9980D755F5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6D9B62-94B7-FABC-B867-6F253FF7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67EBF-4327-46A3-5901-9E5EDD15B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C4BF-BFE6-F6DC-11DC-3F03FC1E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0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466F3-B4B0-AC50-23FB-7A514B943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693DD7-BD56-3194-AF5A-188D78D83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39124-8B76-DAA2-3D16-4DC7C4B76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884315-755B-80C7-E117-64B085F82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5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E5DB02-20A5-9A8A-2ECD-B31A43CD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292007-50E6-8BD7-2D28-9E1EB4E52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A69B-6F83-18D7-CBBC-E2968CE66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7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EF55C-1BD5-96EA-216C-2B4D66A45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EBADC-6046-52A2-9978-8BB2A98EC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24D8B-3BDC-60C2-54D5-D07704958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15217-85B0-6A8E-96A7-6B365DB67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00900-F463-D0F0-2E4D-B600D553A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AAB4E-3AC1-AC2E-DE56-03EA62A49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70EDD-4454-A96E-00AE-5EE904400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8C8A0D-408C-8F50-9DB6-9FBDF60A4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961D7-2BB9-D3CB-55C3-5CC999FF3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B5A9C-A487-4F2D-A8CB-8C469EABB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AE25D-5D19-1A55-6C14-C9FB60FCC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06DC2-B6C0-320F-533B-AC5FDF027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B53F12-AA80-69ED-94CB-5A45BB145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8DB23-F7E6-47EE-4326-DB36EC21F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258C6-FBBB-CA2F-8509-E351C6384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4D12A-9A51-48E8-BED9-21BB6D0D3333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30998-6810-03B6-A205-291F2AF9F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7FF76-0835-A00D-53EB-7A2B4D811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149C1-2EFE-4C74-AD95-D2AB7A1C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2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143252" y="4002072"/>
            <a:ext cx="8216900" cy="687558"/>
            <a:chOff x="4656528" y="6776358"/>
            <a:chExt cx="12325350" cy="1031338"/>
          </a:xfrm>
        </p:grpSpPr>
        <p:sp>
          <p:nvSpPr>
            <p:cNvPr id="37" name="Round Diagonal Corner Rectangle 36"/>
            <p:cNvSpPr/>
            <p:nvPr/>
          </p:nvSpPr>
          <p:spPr>
            <a:xfrm>
              <a:off x="8828478" y="6777192"/>
              <a:ext cx="8153400" cy="1030504"/>
            </a:xfrm>
            <a:prstGeom prst="round2Diag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0" name="Round Diagonal Corner Rectangle 39"/>
            <p:cNvSpPr/>
            <p:nvPr/>
          </p:nvSpPr>
          <p:spPr>
            <a:xfrm>
              <a:off x="4656528" y="6776358"/>
              <a:ext cx="5010150" cy="1030504"/>
            </a:xfrm>
            <a:prstGeom prst="round2DiagRect">
              <a:avLst/>
            </a:prstGeom>
            <a:solidFill>
              <a:schemeClr val="bg1"/>
            </a:solidFill>
            <a:ln w="25400" cap="flat" cmpd="sng" algn="ctr">
              <a:solidFill>
                <a:schemeClr val="accent4">
                  <a:lumMod val="40000"/>
                  <a:lumOff val="6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52" name="Picture 8" descr="C:\Users\rangaraju.e\Desktop\spotfire-log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31927" y="6892433"/>
              <a:ext cx="1704269" cy="8521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4" descr="Image result for Tableau Logo png"/>
            <p:cNvPicPr>
              <a:picLocks noChangeAspect="1" noChangeArrowheads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28430" y="7084317"/>
              <a:ext cx="2120595" cy="414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TextBox 44"/>
            <p:cNvSpPr txBox="1"/>
            <p:nvPr/>
          </p:nvSpPr>
          <p:spPr>
            <a:xfrm>
              <a:off x="7165410" y="7026005"/>
              <a:ext cx="2389902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accent6">
                      <a:lumMod val="75000"/>
                    </a:schemeClr>
                  </a:solidFill>
                </a:rPr>
                <a:t>Data &amp; Analytics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698643" y="4814875"/>
            <a:ext cx="8140992" cy="687003"/>
            <a:chOff x="3989615" y="7995558"/>
            <a:chExt cx="12211488" cy="1030504"/>
          </a:xfrm>
        </p:grpSpPr>
        <p:sp>
          <p:nvSpPr>
            <p:cNvPr id="49" name="Round Diagonal Corner Rectangle 48"/>
            <p:cNvSpPr/>
            <p:nvPr/>
          </p:nvSpPr>
          <p:spPr>
            <a:xfrm>
              <a:off x="8752115" y="7995558"/>
              <a:ext cx="7448988" cy="1030504"/>
            </a:xfrm>
            <a:prstGeom prst="round2DiagRect">
              <a:avLst/>
            </a:prstGeom>
            <a:solidFill>
              <a:srgbClr val="C9E7A7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1" name="Round Diagonal Corner Rectangle 60"/>
            <p:cNvSpPr/>
            <p:nvPr/>
          </p:nvSpPr>
          <p:spPr>
            <a:xfrm>
              <a:off x="3989615" y="7995558"/>
              <a:ext cx="5143500" cy="1030504"/>
            </a:xfrm>
            <a:prstGeom prst="round2DiagRect">
              <a:avLst/>
            </a:prstGeom>
            <a:solidFill>
              <a:schemeClr val="bg1"/>
            </a:solidFill>
            <a:ln w="25400" cap="flat" cmpd="sng" algn="ctr">
              <a:solidFill>
                <a:srgbClr val="B6DF89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57" name="Picture 12" descr="C:\Users\rangaraju.e\Desktop\Microsoft_.NET_Framework_v4.5_logo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1200" y="8257669"/>
              <a:ext cx="1917714" cy="4735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" descr="C:\Users\rangaraju.e\Desktop\ms-azure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88443" y="8148640"/>
              <a:ext cx="2183635" cy="6769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TextBox 45"/>
            <p:cNvSpPr txBox="1"/>
            <p:nvPr/>
          </p:nvSpPr>
          <p:spPr>
            <a:xfrm>
              <a:off x="5738006" y="8204307"/>
              <a:ext cx="3622226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accent4">
                      <a:lumMod val="75000"/>
                    </a:schemeClr>
                  </a:solidFill>
                </a:rPr>
                <a:t>Digital Transformation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943244" y="3179596"/>
            <a:ext cx="7682124" cy="690187"/>
            <a:chOff x="5856516" y="5542636"/>
            <a:chExt cx="11523186" cy="1035280"/>
          </a:xfrm>
        </p:grpSpPr>
        <p:sp>
          <p:nvSpPr>
            <p:cNvPr id="34" name="Round Diagonal Corner Rectangle 33"/>
            <p:cNvSpPr/>
            <p:nvPr/>
          </p:nvSpPr>
          <p:spPr>
            <a:xfrm>
              <a:off x="9857016" y="5547411"/>
              <a:ext cx="7522686" cy="1030505"/>
            </a:xfrm>
            <a:prstGeom prst="round2Diag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9" name="Round Diagonal Corner Rectangle 38"/>
            <p:cNvSpPr/>
            <p:nvPr/>
          </p:nvSpPr>
          <p:spPr>
            <a:xfrm>
              <a:off x="5856516" y="5542636"/>
              <a:ext cx="4430484" cy="1030504"/>
            </a:xfrm>
            <a:prstGeom prst="round2DiagRect">
              <a:avLst/>
            </a:prstGeom>
            <a:solidFill>
              <a:schemeClr val="bg1"/>
            </a:solidFill>
            <a:ln w="25400" cap="flat" cmpd="sng" algn="ctr">
              <a:solidFill>
                <a:schemeClr val="accent6">
                  <a:lumMod val="40000"/>
                  <a:lumOff val="6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18525" y="5625362"/>
              <a:ext cx="2522498" cy="845627"/>
            </a:xfrm>
            <a:prstGeom prst="rect">
              <a:avLst/>
            </a:prstGeom>
          </p:spPr>
        </p:pic>
        <p:pic>
          <p:nvPicPr>
            <p:cNvPr id="51" name="Picture 2" descr="Image result for app exchange program partner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20389" y="5668639"/>
              <a:ext cx="3472211" cy="685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TextBox 43"/>
            <p:cNvSpPr txBox="1"/>
            <p:nvPr/>
          </p:nvSpPr>
          <p:spPr>
            <a:xfrm>
              <a:off x="8140296" y="5652226"/>
              <a:ext cx="1769019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tx2"/>
                  </a:solidFill>
                </a:rPr>
                <a:t>Salesforce </a:t>
              </a:r>
            </a:p>
            <a:p>
              <a:r>
                <a:rPr lang="en-US" sz="1600" b="1" dirty="0">
                  <a:solidFill>
                    <a:schemeClr val="tx2"/>
                  </a:solidFill>
                </a:rPr>
                <a:t>Solutions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62718" y="2351617"/>
            <a:ext cx="7707525" cy="687003"/>
            <a:chOff x="5181600" y="3064332"/>
            <a:chExt cx="11561287" cy="1030504"/>
          </a:xfrm>
        </p:grpSpPr>
        <p:sp>
          <p:nvSpPr>
            <p:cNvPr id="32" name="Round Diagonal Corner Rectangle 31"/>
            <p:cNvSpPr/>
            <p:nvPr/>
          </p:nvSpPr>
          <p:spPr>
            <a:xfrm>
              <a:off x="9220199" y="3064332"/>
              <a:ext cx="7522688" cy="1030504"/>
            </a:xfrm>
            <a:prstGeom prst="round2DiagRect">
              <a:avLst/>
            </a:prstGeom>
            <a:solidFill>
              <a:srgbClr val="EAC5C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ound Diagonal Corner Rectangle 37"/>
            <p:cNvSpPr/>
            <p:nvPr/>
          </p:nvSpPr>
          <p:spPr>
            <a:xfrm>
              <a:off x="5181600" y="3064332"/>
              <a:ext cx="4892703" cy="1030504"/>
            </a:xfrm>
            <a:prstGeom prst="round2DiagRect">
              <a:avLst/>
            </a:prstGeom>
            <a:solidFill>
              <a:schemeClr val="bg1"/>
            </a:solidFill>
            <a:ln w="25400" cap="flat" cmpd="sng" algn="ctr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pic>
          <p:nvPicPr>
            <p:cNvPr id="47" name="Picture 2" descr="Image result for office 36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82448" y="3126894"/>
              <a:ext cx="2440616" cy="8449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2" descr="Image result for sharepoint Logo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6895" y="3261937"/>
              <a:ext cx="2756532" cy="5490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TextBox 41"/>
            <p:cNvSpPr txBox="1"/>
            <p:nvPr/>
          </p:nvSpPr>
          <p:spPr>
            <a:xfrm>
              <a:off x="6446144" y="3121594"/>
              <a:ext cx="3494153" cy="877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2">
                      <a:lumMod val="25000"/>
                    </a:schemeClr>
                  </a:solidFill>
                </a:rPr>
                <a:t>Collaboration &amp; Knowledge Management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675318" y="1537612"/>
            <a:ext cx="8305800" cy="687003"/>
            <a:chOff x="4000500" y="1843325"/>
            <a:chExt cx="12458700" cy="1030504"/>
          </a:xfrm>
        </p:grpSpPr>
        <p:sp>
          <p:nvSpPr>
            <p:cNvPr id="31" name="Round Diagonal Corner Rectangle 30"/>
            <p:cNvSpPr/>
            <p:nvPr/>
          </p:nvSpPr>
          <p:spPr>
            <a:xfrm>
              <a:off x="8763000" y="1843325"/>
              <a:ext cx="7696200" cy="1030504"/>
            </a:xfrm>
            <a:prstGeom prst="round2DiagRect">
              <a:avLst/>
            </a:prstGeom>
            <a:solidFill>
              <a:schemeClr val="bg2">
                <a:lumMod val="9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ound Diagonal Corner Rectangle 4"/>
            <p:cNvSpPr/>
            <p:nvPr/>
          </p:nvSpPr>
          <p:spPr>
            <a:xfrm>
              <a:off x="4000500" y="1843325"/>
              <a:ext cx="5143500" cy="1030504"/>
            </a:xfrm>
            <a:prstGeom prst="round2DiagRect">
              <a:avLst/>
            </a:prstGeom>
            <a:solidFill>
              <a:schemeClr val="bg1"/>
            </a:solidFill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09630"/>
              <a:endParaRPr lang="en-US" sz="1200" kern="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821283" y="2082746"/>
              <a:ext cx="3779903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7ABC32"/>
                  </a:solidFill>
                </a:rPr>
                <a:t>IT Talent &amp; Staffing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9457262" y="2120100"/>
              <a:ext cx="3779903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Across all Technologies</a:t>
              </a:r>
            </a:p>
          </p:txBody>
        </p:sp>
      </p:grpSp>
      <p:sp>
        <p:nvSpPr>
          <p:cNvPr id="36" name="Diamond 35"/>
          <p:cNvSpPr/>
          <p:nvPr/>
        </p:nvSpPr>
        <p:spPr>
          <a:xfrm>
            <a:off x="63500" y="1193800"/>
            <a:ext cx="4876800" cy="4876800"/>
          </a:xfrm>
          <a:prstGeom prst="diamond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5" name="Diamond 34"/>
          <p:cNvSpPr/>
          <p:nvPr/>
        </p:nvSpPr>
        <p:spPr>
          <a:xfrm>
            <a:off x="203200" y="1193800"/>
            <a:ext cx="4876800" cy="4876800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83" name="TextBox 82"/>
          <p:cNvSpPr txBox="1"/>
          <p:nvPr/>
        </p:nvSpPr>
        <p:spPr>
          <a:xfrm>
            <a:off x="203199" y="179930"/>
            <a:ext cx="1183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cap="all" dirty="0">
                <a:solidFill>
                  <a:srgbClr val="FF6600"/>
                </a:solidFill>
              </a:rPr>
              <a:t>V</a:t>
            </a:r>
            <a:r>
              <a:rPr lang="en-US" sz="2400" b="1" cap="all" dirty="0">
                <a:solidFill>
                  <a:schemeClr val="accent1">
                    <a:lumMod val="75000"/>
                  </a:schemeClr>
                </a:solidFill>
              </a:rPr>
              <a:t>ERTEX </a:t>
            </a:r>
            <a:r>
              <a:rPr lang="en-US" sz="2400" b="1" cap="al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Service Offerings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4800" y="1193800"/>
            <a:ext cx="4876800" cy="4876800"/>
            <a:chOff x="457200" y="1790700"/>
            <a:chExt cx="7315200" cy="7315200"/>
          </a:xfrm>
        </p:grpSpPr>
        <p:sp>
          <p:nvSpPr>
            <p:cNvPr id="3" name="Diamond 2"/>
            <p:cNvSpPr/>
            <p:nvPr/>
          </p:nvSpPr>
          <p:spPr>
            <a:xfrm>
              <a:off x="457200" y="1790700"/>
              <a:ext cx="7315200" cy="7315200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09922" y="4521308"/>
              <a:ext cx="4409759" cy="1862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67" b="1" i="1" dirty="0"/>
                <a:t>“Spectrum of Vertex service offerings that add enormous business value to our customers”</a:t>
              </a:r>
            </a:p>
          </p:txBody>
        </p:sp>
      </p:grpSp>
      <p:pic>
        <p:nvPicPr>
          <p:cNvPr id="11268" name="Picture 4" descr="Power-Bi-logo-transparent | PARIS Tech">
            <a:extLst>
              <a:ext uri="{FF2B5EF4-FFF2-40B4-BE49-F238E27FC236}">
                <a16:creationId xmlns:a16="http://schemas.microsoft.com/office/drawing/2014/main" id="{CF34E988-A5EC-4602-A41B-093DBB596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237" y="4176379"/>
            <a:ext cx="1339375" cy="33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Slide Number Placeholder 11">
            <a:extLst>
              <a:ext uri="{FF2B5EF4-FFF2-40B4-BE49-F238E27FC236}">
                <a16:creationId xmlns:a16="http://schemas.microsoft.com/office/drawing/2014/main" id="{67DE503D-8DCB-41A9-9175-3190E193FDB5}"/>
              </a:ext>
            </a:extLst>
          </p:cNvPr>
          <p:cNvSpPr txBox="1">
            <a:spLocks/>
          </p:cNvSpPr>
          <p:nvPr/>
        </p:nvSpPr>
        <p:spPr>
          <a:xfrm>
            <a:off x="11625368" y="6462712"/>
            <a:ext cx="409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4489FD0-501B-4C6F-9CB2-8996B7BF4EFE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66" name="Footer Placeholder 2">
            <a:extLst>
              <a:ext uri="{FF2B5EF4-FFF2-40B4-BE49-F238E27FC236}">
                <a16:creationId xmlns:a16="http://schemas.microsoft.com/office/drawing/2014/main" id="{C544ADB5-DAF6-4E92-8833-0B98178D9FAC}"/>
              </a:ext>
            </a:extLst>
          </p:cNvPr>
          <p:cNvSpPr txBox="1">
            <a:spLocks/>
          </p:cNvSpPr>
          <p:nvPr/>
        </p:nvSpPr>
        <p:spPr>
          <a:xfrm>
            <a:off x="0" y="6462712"/>
            <a:ext cx="11683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© 2022                                                                                                                                           Vertex Computer Systems</a:t>
            </a:r>
          </a:p>
        </p:txBody>
      </p:sp>
    </p:spTree>
    <p:extLst>
      <p:ext uri="{BB962C8B-B14F-4D97-AF65-F5344CB8AC3E}">
        <p14:creationId xmlns:p14="http://schemas.microsoft.com/office/powerpoint/2010/main" val="3726982690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EC339CAAA1124B9C8AE87542E4E05F" ma:contentTypeVersion="10" ma:contentTypeDescription="Create a new document." ma:contentTypeScope="" ma:versionID="aed7a923bb3d92f271ae3096b878d19e">
  <xsd:schema xmlns:xsd="http://www.w3.org/2001/XMLSchema" xmlns:xs="http://www.w3.org/2001/XMLSchema" xmlns:p="http://schemas.microsoft.com/office/2006/metadata/properties" xmlns:ns2="31e17be6-16c5-444e-b9fb-9d6643486f1b" xmlns:ns3="b0d8cb27-d78c-42c7-ad7e-691c186aa3a7" targetNamespace="http://schemas.microsoft.com/office/2006/metadata/properties" ma:root="true" ma:fieldsID="ea3abcdac0ec4c91595e2db1f2a263dd" ns2:_="" ns3:_="">
    <xsd:import namespace="31e17be6-16c5-444e-b9fb-9d6643486f1b"/>
    <xsd:import namespace="b0d8cb27-d78c-42c7-ad7e-691c186aa3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e17be6-16c5-444e-b9fb-9d6643486f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8cb27-d78c-42c7-ad7e-691c186aa3a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F773D7-3FCB-48CA-B4DD-1848C1F0F8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e17be6-16c5-444e-b9fb-9d6643486f1b"/>
    <ds:schemaRef ds:uri="b0d8cb27-d78c-42c7-ad7e-691c186aa3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2294FB-9253-4DBA-8037-E1A2FAA7CBCA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terms/"/>
    <ds:schemaRef ds:uri="http://purl.org/dc/dcmitype/"/>
    <ds:schemaRef ds:uri="b0d8cb27-d78c-42c7-ad7e-691c186aa3a7"/>
    <ds:schemaRef ds:uri="31e17be6-16c5-444e-b9fb-9d6643486f1b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F6F87AA-EB4C-4B06-B7F8-3D44FAA9AF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Reshmy Kesavadas</dc:creator>
  <cp:lastModifiedBy>Swapna Mamidi</cp:lastModifiedBy>
  <cp:revision>1</cp:revision>
  <dcterms:created xsi:type="dcterms:W3CDTF">2022-05-11T21:26:14Z</dcterms:created>
  <dcterms:modified xsi:type="dcterms:W3CDTF">2022-08-24T09:08:43Z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0x0101009EEC339CAAA1124B9C8AE87542E4E05F</vt:lpwstr>
  </property>
</Properties>
</file>